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2" r:id="rId1"/>
  </p:sldMasterIdLst>
  <p:notesMasterIdLst>
    <p:notesMasterId r:id="rId64"/>
  </p:notesMasterIdLst>
  <p:sldIdLst>
    <p:sldId id="799" r:id="rId2"/>
    <p:sldId id="861" r:id="rId3"/>
    <p:sldId id="860" r:id="rId4"/>
    <p:sldId id="800" r:id="rId5"/>
    <p:sldId id="801" r:id="rId6"/>
    <p:sldId id="802" r:id="rId7"/>
    <p:sldId id="803" r:id="rId8"/>
    <p:sldId id="804" r:id="rId9"/>
    <p:sldId id="805" r:id="rId10"/>
    <p:sldId id="806" r:id="rId11"/>
    <p:sldId id="807" r:id="rId12"/>
    <p:sldId id="808" r:id="rId13"/>
    <p:sldId id="809" r:id="rId14"/>
    <p:sldId id="810" r:id="rId15"/>
    <p:sldId id="811" r:id="rId16"/>
    <p:sldId id="812" r:id="rId17"/>
    <p:sldId id="813" r:id="rId18"/>
    <p:sldId id="814" r:id="rId19"/>
    <p:sldId id="815" r:id="rId20"/>
    <p:sldId id="816" r:id="rId21"/>
    <p:sldId id="817" r:id="rId22"/>
    <p:sldId id="818" r:id="rId23"/>
    <p:sldId id="819" r:id="rId24"/>
    <p:sldId id="820" r:id="rId25"/>
    <p:sldId id="821" r:id="rId26"/>
    <p:sldId id="822" r:id="rId27"/>
    <p:sldId id="823" r:id="rId28"/>
    <p:sldId id="824" r:id="rId29"/>
    <p:sldId id="825" r:id="rId30"/>
    <p:sldId id="826" r:id="rId31"/>
    <p:sldId id="827" r:id="rId32"/>
    <p:sldId id="828" r:id="rId33"/>
    <p:sldId id="829" r:id="rId34"/>
    <p:sldId id="830" r:id="rId35"/>
    <p:sldId id="831" r:id="rId36"/>
    <p:sldId id="832" r:id="rId37"/>
    <p:sldId id="833" r:id="rId38"/>
    <p:sldId id="834" r:id="rId39"/>
    <p:sldId id="835" r:id="rId40"/>
    <p:sldId id="836" r:id="rId41"/>
    <p:sldId id="859" r:id="rId42"/>
    <p:sldId id="837" r:id="rId43"/>
    <p:sldId id="838" r:id="rId44"/>
    <p:sldId id="839" r:id="rId45"/>
    <p:sldId id="840" r:id="rId46"/>
    <p:sldId id="841" r:id="rId47"/>
    <p:sldId id="842" r:id="rId48"/>
    <p:sldId id="843" r:id="rId49"/>
    <p:sldId id="844" r:id="rId50"/>
    <p:sldId id="845" r:id="rId51"/>
    <p:sldId id="846" r:id="rId52"/>
    <p:sldId id="847" r:id="rId53"/>
    <p:sldId id="848" r:id="rId54"/>
    <p:sldId id="849" r:id="rId55"/>
    <p:sldId id="850" r:id="rId56"/>
    <p:sldId id="851" r:id="rId57"/>
    <p:sldId id="852" r:id="rId58"/>
    <p:sldId id="853" r:id="rId59"/>
    <p:sldId id="854" r:id="rId60"/>
    <p:sldId id="855" r:id="rId61"/>
    <p:sldId id="856" r:id="rId62"/>
    <p:sldId id="857" r:id="rId63"/>
  </p:sldIdLst>
  <p:sldSz cx="12192000" cy="6858000"/>
  <p:notesSz cx="6858000" cy="9144000"/>
  <p:photoAlbum layout="2pic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A978"/>
    <a:srgbClr val="FFCC00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7C3606-874D-4EB7-8D3C-9B3F2BFFC819}" type="datetimeFigureOut">
              <a:rPr lang="de-DE" smtClean="0"/>
              <a:t>24.05.2022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2532BD-9AF6-43C1-A9B7-60C4FB8714C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7780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532BD-9AF6-43C1-A9B7-60C4FB8714CA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2594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2EFB2-9D54-471B-AFCD-662703101315}" type="datetimeFigureOut">
              <a:rPr lang="de-DE" smtClean="0"/>
              <a:t>24.05.2022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004F-7644-4404-837E-08182A45442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98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2EFB2-9D54-471B-AFCD-662703101315}" type="datetimeFigureOut">
              <a:rPr lang="de-DE" smtClean="0"/>
              <a:t>24.05.2022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004F-7644-4404-837E-08182A45442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1682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2EFB2-9D54-471B-AFCD-662703101315}" type="datetimeFigureOut">
              <a:rPr lang="de-DE" smtClean="0"/>
              <a:t>24.05.2022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004F-7644-4404-837E-08182A45442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9949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2EFB2-9D54-471B-AFCD-662703101315}" type="datetimeFigureOut">
              <a:rPr lang="de-DE" smtClean="0"/>
              <a:t>24.05.2022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004F-7644-4404-837E-08182A45442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0023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2EFB2-9D54-471B-AFCD-662703101315}" type="datetimeFigureOut">
              <a:rPr lang="de-DE" smtClean="0"/>
              <a:t>24.05.2022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004F-7644-4404-837E-08182A45442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172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2EFB2-9D54-471B-AFCD-662703101315}" type="datetimeFigureOut">
              <a:rPr lang="de-DE" smtClean="0"/>
              <a:t>24.05.2022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004F-7644-4404-837E-08182A45442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0145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2EFB2-9D54-471B-AFCD-662703101315}" type="datetimeFigureOut">
              <a:rPr lang="de-DE" smtClean="0"/>
              <a:t>24.05.2022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004F-7644-4404-837E-08182A45442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9576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2EFB2-9D54-471B-AFCD-662703101315}" type="datetimeFigureOut">
              <a:rPr lang="de-DE" smtClean="0"/>
              <a:t>24.05.2022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004F-7644-4404-837E-08182A45442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7445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2EFB2-9D54-471B-AFCD-662703101315}" type="datetimeFigureOut">
              <a:rPr lang="de-DE" smtClean="0"/>
              <a:t>24.05.2022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004F-7644-4404-837E-08182A45442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8907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2EFB2-9D54-471B-AFCD-662703101315}" type="datetimeFigureOut">
              <a:rPr lang="de-DE" smtClean="0"/>
              <a:t>24.05.2022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004F-7644-4404-837E-08182A45442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3983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2EFB2-9D54-471B-AFCD-662703101315}" type="datetimeFigureOut">
              <a:rPr lang="de-DE" smtClean="0"/>
              <a:t>24.05.2022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004F-7644-4404-837E-08182A45442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8602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12EFB2-9D54-471B-AFCD-662703101315}" type="datetimeFigureOut">
              <a:rPr lang="de-DE" smtClean="0"/>
              <a:t>24.05.2022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44004F-7644-4404-837E-08182A45442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2348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AA978"/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 _00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26" y="-28161"/>
            <a:ext cx="5149246" cy="7736267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6876000" y="813600"/>
            <a:ext cx="51192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Autor*innen</a:t>
            </a:r>
            <a:r>
              <a:rPr lang="de-DE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endParaRPr lang="de-DE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Günther 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Aust (BFW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</a:p>
          <a:p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Andreas 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Baumgarten (AGES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de-D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Michael Englisch (BFW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David 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Kessler (BFW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Ernst 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Leitgeb (BFW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de-D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Rainer Reiter (BFW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Sigrid 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Schwarz (ÖBG)</a:t>
            </a:r>
          </a:p>
          <a:p>
            <a:endParaRPr lang="de-DE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Layout</a:t>
            </a:r>
            <a:r>
              <a:rPr lang="de-DE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Rainer Reiter (BFW)</a:t>
            </a:r>
          </a:p>
          <a:p>
            <a:endParaRPr lang="de-DE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Druck</a:t>
            </a:r>
            <a:r>
              <a:rPr lang="de-DE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Print 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Alliance HAV </a:t>
            </a:r>
            <a:r>
              <a:rPr lang="de-D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Produktions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GmbH, Bad Vöslau</a:t>
            </a:r>
          </a:p>
          <a:p>
            <a:endParaRPr lang="de-DE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Inhaltliche </a:t>
            </a:r>
            <a:r>
              <a:rPr lang="de-DE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Fragen: </a:t>
            </a:r>
            <a:endParaRPr lang="de-DE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 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Günther 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Aust </a:t>
            </a:r>
          </a:p>
          <a:p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BFW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Institut für 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Waldökologie und Boden </a:t>
            </a:r>
          </a:p>
          <a:p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guenther.aust@bfw.gv.at</a:t>
            </a:r>
            <a:endParaRPr lang="de-D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1130 Wien, </a:t>
            </a:r>
            <a:r>
              <a:rPr lang="de-D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Seckendorff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de-D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Gudent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-Weg 8</a:t>
            </a:r>
          </a:p>
        </p:txBody>
      </p:sp>
    </p:spTree>
    <p:extLst>
      <p:ext uri="{BB962C8B-B14F-4D97-AF65-F5344CB8AC3E}">
        <p14:creationId xmlns:p14="http://schemas.microsoft.com/office/powerpoint/2010/main" val="127317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34011" y="-128089"/>
            <a:ext cx="4342402" cy="6524625"/>
          </a:xfrm>
          <a:prstGeom prst="rect">
            <a:avLst/>
          </a:prstGeom>
        </p:spPr>
      </p:pic>
      <p:pic>
        <p:nvPicPr>
          <p:cNvPr id="3" name="Grafik 2" descr="Ringbindung_Acker_Seite_016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615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18082" y="-48768"/>
            <a:ext cx="4279010" cy="6429375"/>
          </a:xfrm>
          <a:prstGeom prst="rect">
            <a:avLst/>
          </a:prstGeom>
        </p:spPr>
      </p:pic>
      <p:pic>
        <p:nvPicPr>
          <p:cNvPr id="3" name="Grafik 2" descr="Ringbindung_Acker_Seite_018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4553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020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4955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02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4477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024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8063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026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0783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028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7309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030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208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03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1538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034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4464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935224" y="1938528"/>
            <a:ext cx="62636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Das Layout und die Seitenangaben in dieser Präsentation beziehen sich auf das Ringbuch-Format des Bodenfächers. </a:t>
            </a:r>
          </a:p>
          <a:p>
            <a:pPr algn="ctr">
              <a:lnSpc>
                <a:spcPct val="150000"/>
              </a:lnSpc>
            </a:pP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Die Inhalte sind ident mit dem Fächer-Format; </a:t>
            </a:r>
          </a:p>
          <a:p>
            <a:pPr algn="ctr">
              <a:lnSpc>
                <a:spcPct val="150000"/>
              </a:lnSpc>
            </a:pP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die Seitenzahlen können sich zum Teil unterscheiden.</a:t>
            </a:r>
            <a:endParaRPr lang="de-D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8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036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8122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038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2245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040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9780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04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9824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045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3580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047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241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049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3644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05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3899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05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3428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055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630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 _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00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21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057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7718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059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5214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06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1833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06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0162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065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4745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067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8411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069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1419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07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2844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07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2652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075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058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004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5348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077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984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0839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080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2767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08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117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084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5938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086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6802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088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7573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090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3114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09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877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094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833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006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8019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096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56115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098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3454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100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5933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1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10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4987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1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104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49174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1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106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86475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1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108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4773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1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110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66846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1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11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89833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1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114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1544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008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41901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1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116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3927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1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118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9098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1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120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330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010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216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01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820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Acker_Seite_014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700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0</TotalTime>
  <Words>106</Words>
  <Application>Microsoft Office PowerPoint</Application>
  <PresentationFormat>Breitbild</PresentationFormat>
  <Paragraphs>22</Paragraphs>
  <Slides>62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62</vt:i4>
      </vt:variant>
    </vt:vector>
  </HeadingPairs>
  <TitlesOfParts>
    <vt:vector size="67" baseType="lpstr">
      <vt:lpstr>Arial</vt:lpstr>
      <vt:lpstr>Calibri</vt:lpstr>
      <vt:lpstr>Calibri Light</vt:lpstr>
      <vt:lpstr>Tahoma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AGES GmbH- SSCO- ClientManagement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Miloczki Julia</dc:creator>
  <cp:lastModifiedBy>Miloczki Julia</cp:lastModifiedBy>
  <cp:revision>10</cp:revision>
  <dcterms:created xsi:type="dcterms:W3CDTF">2022-02-07T11:28:58Z</dcterms:created>
  <dcterms:modified xsi:type="dcterms:W3CDTF">2022-05-24T10:38:51Z</dcterms:modified>
</cp:coreProperties>
</file>